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9" r:id="rId3"/>
    <p:sldId id="280" r:id="rId4"/>
    <p:sldId id="281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36"/>
    <a:srgbClr val="5058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62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A54CA361-DAF2-48B3-9707-614C3C3B4064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7"/>
            <a:ext cx="5438140" cy="3909239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D31AD8A9-4F25-49FD-9303-25093528F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125690-F5DE-4C8E-B224-09449A87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54635FD-1748-49BE-8D88-E3B07353A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9227C-058C-4B8D-A4BB-937555EC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7729AD-71F4-47AB-B676-2609791E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E7DC57-CA04-445F-A0F7-DF672DE9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3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7AEB3-0552-4DE3-805C-079D080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60AB65-F361-4E84-AE14-6B9586BBD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826D24-094E-41A9-8166-8719C8A5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00021-E819-460D-997F-07926BBA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830ECA-4040-42B5-A6C6-955C3ABE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0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0D3F365-4E52-497D-B9BC-1AABE3AF1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2CDAE2-8D01-47E6-985E-33D371B7A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F0BC79-CD90-4E22-BEC7-1EB79BDE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E76968-ED96-42AA-A021-BEEC6370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C5866B-9E1C-4603-AC46-17570AA2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52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5EE9B-29C4-4039-84FD-CD00E74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D0181-16F7-43A3-862D-0FC81D3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2AFA98-2338-4149-BCDE-9FD2A41C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2211DA-B818-4D34-8CA5-66BC018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5A618B-0802-4079-958F-A34FAF4F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49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88CA8-EF85-4CD6-98FB-C473FF59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18EA54-02FA-4C3B-BF5B-134DD91A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C2485-DBCA-4205-9ACE-96C91B56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A69965-6ABD-4F05-8846-1AA44940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C88EE5-C031-49F8-9E14-FFE8A771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2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EC390-0D35-44B8-9698-9CD5F80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7B2A23-0A63-4083-AC41-71440FA5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3B4F83-CEA5-47D9-8D1C-A0C56858C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664C29-D829-4A04-AED8-8635BF4D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1DA31E-7D62-4198-A97A-C53DEE72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FB1635-4DF6-4562-ABCF-3476F426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97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EEC9B-D9C5-439A-AB0A-1A7B5C5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BF3B33-A6F6-40C8-8BBC-441070F7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106400-45B9-4884-AFFC-54A43C1E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470EC2A-B4E7-4135-9013-3FA7DC7D3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8BA3C46-0577-4230-A5B4-D90F3E59B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2EE8DAE-8101-44DE-BBBF-074E5EE0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9AF4BC-2725-41E0-87EB-8DE0FBA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A79E37-994D-4211-9058-3A6B282D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9877D-FC83-4EF7-BB8A-63D33CB8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1F957F-8CB2-462A-863A-8BB3E5AA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0DF47A-F666-4CFC-8CC3-D8B43597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B764FE-01CA-4E30-8DF6-A146FFB1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3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6CE78B-5E25-4611-9291-1C247A7F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206762F-3904-4173-BEE3-7B72CFFE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1B41A1-783B-4F0F-9878-3D19432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2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E2BF2-9F26-4480-B031-F06E0C5F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95F325-23FB-424D-9939-A5293E0F3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5EF822-DB8A-42D4-81A8-C5D278DB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217AEC-6CBC-4516-8335-FC05A564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6D7791-7374-4A22-AB45-20FCB768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E770C1-9654-43DF-84CF-9460E322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73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1D888-8AF8-4FD5-9B33-63C416C3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D997145-4115-46F2-B30C-F234EA574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12714D-B27C-44FF-8A7E-B12BCD5E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B9C816-1A4B-4653-B0BB-EBB53FFE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673826-353E-449A-B781-9957CEE6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F07058-9B2D-4D7C-8D92-00A92B2A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1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C223C-EA4C-49EE-A9F3-288A82B8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A17E6-EB20-467A-93F6-B57CB20B9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781FD-A991-4975-A48C-4C2E2534A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9621-B925-40D7-8486-63E4FB71767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47CE06-7EC7-4C6D-A68A-CE2140CFC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B5C024-6AF2-4BCE-9991-BEAE8FF30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1BD5-DB6C-4849-B2E4-1D0EA873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7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oiro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loiro.ru/activities/education/metodicheskaya-podderzhka-distantsionnogo-obucheniy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io@loiro.ru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E30D60C-8D3A-4852-9771-DE495737B0F5}"/>
              </a:ext>
            </a:extLst>
          </p:cNvPr>
          <p:cNvSpPr/>
          <p:nvPr/>
        </p:nvSpPr>
        <p:spPr>
          <a:xfrm>
            <a:off x="8813209" y="-119654"/>
            <a:ext cx="4793033" cy="3394560"/>
          </a:xfrm>
          <a:prstGeom prst="rect">
            <a:avLst/>
          </a:prstGeom>
          <a:solidFill>
            <a:srgbClr val="360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083258C5-53DA-4FD0-A91F-CA7361AE1FD7}"/>
              </a:ext>
            </a:extLst>
          </p:cNvPr>
          <p:cNvSpPr/>
          <p:nvPr/>
        </p:nvSpPr>
        <p:spPr>
          <a:xfrm flipH="1">
            <a:off x="7300662" y="0"/>
            <a:ext cx="5367586" cy="6858000"/>
          </a:xfrm>
          <a:prstGeom prst="parallelogram">
            <a:avLst>
              <a:gd name="adj" fmla="val 71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455039CD-9BDF-4FE9-9DFE-AF796B47C90D}"/>
              </a:ext>
            </a:extLst>
          </p:cNvPr>
          <p:cNvSpPr/>
          <p:nvPr/>
        </p:nvSpPr>
        <p:spPr>
          <a:xfrm>
            <a:off x="8229015" y="2686050"/>
            <a:ext cx="6810960" cy="4171949"/>
          </a:xfrm>
          <a:prstGeom prst="parallelogram">
            <a:avLst>
              <a:gd name="adj" fmla="val 54542"/>
            </a:avLst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xmlns="" id="{DEAE1DEF-9B92-484E-9563-FE4F76CC2FC0}"/>
              </a:ext>
            </a:extLst>
          </p:cNvPr>
          <p:cNvSpPr/>
          <p:nvPr/>
        </p:nvSpPr>
        <p:spPr>
          <a:xfrm>
            <a:off x="8229015" y="3381364"/>
            <a:ext cx="3315286" cy="3476625"/>
          </a:xfrm>
          <a:prstGeom prst="parallelogram">
            <a:avLst>
              <a:gd name="adj" fmla="val 534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409653-8A58-468C-884C-D08AC72D24CA}"/>
              </a:ext>
            </a:extLst>
          </p:cNvPr>
          <p:cNvSpPr txBox="1"/>
          <p:nvPr/>
        </p:nvSpPr>
        <p:spPr>
          <a:xfrm>
            <a:off x="2228801" y="965423"/>
            <a:ext cx="5710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ЛЕНИНГРАДСКИЙ ОБЛАСТНОЙ</a:t>
            </a:r>
          </a:p>
          <a:p>
            <a:r>
              <a:rPr lang="ru-RU" sz="2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ИНСТИТУТ РАЗВИТИЯ ОБРАЗОВАНИЯ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0DE05E4-0A48-4521-AD83-FF3C4284931D}"/>
              </a:ext>
            </a:extLst>
          </p:cNvPr>
          <p:cNvSpPr/>
          <p:nvPr/>
        </p:nvSpPr>
        <p:spPr>
          <a:xfrm>
            <a:off x="647698" y="2657475"/>
            <a:ext cx="11572985" cy="347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Методическая поддержка</a:t>
            </a:r>
            <a:r>
              <a:rPr lang="ru-RU" sz="40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/>
            </a:r>
            <a:br>
              <a:rPr lang="ru-RU" sz="40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44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дистанционного обучения педагогов </a:t>
            </a:r>
            <a:r>
              <a:rPr lang="ru-RU" sz="40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Ленинградской области</a:t>
            </a:r>
            <a:endParaRPr lang="ru-RU" sz="44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8429625">
              <a:lnSpc>
                <a:spcPct val="80000"/>
              </a:lnSpc>
            </a:pPr>
            <a:r>
              <a:rPr lang="ru-RU" sz="32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В.И. Реброва М.А. Горюнова</a:t>
            </a:r>
            <a:endParaRPr lang="en-US" sz="1400" dirty="0">
              <a:solidFill>
                <a:srgbClr val="50587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F108E1B-90AD-44CE-BAC3-8C66157164E7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C4C6081-96CE-41F6-A525-6395F5CB2AFD}"/>
              </a:ext>
            </a:extLst>
          </p:cNvPr>
          <p:cNvCxnSpPr>
            <a:cxnSpLocks/>
          </p:cNvCxnSpPr>
          <p:nvPr/>
        </p:nvCxnSpPr>
        <p:spPr>
          <a:xfrm flipH="1">
            <a:off x="1047751" y="2657475"/>
            <a:ext cx="1012507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D8EAE673-7EAE-4A78-B330-051DF441D5BD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759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Лого последний">
            <a:extLst>
              <a:ext uri="{FF2B5EF4-FFF2-40B4-BE49-F238E27FC236}">
                <a16:creationId xmlns:a16="http://schemas.microsoft.com/office/drawing/2014/main" xmlns="" id="{8B71529A-5649-42B0-B29E-40F1F24A558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8" y="603274"/>
            <a:ext cx="1475080" cy="1393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9C3C50-D58C-4E92-8CFC-2CC516884AC7}"/>
              </a:ext>
            </a:extLst>
          </p:cNvPr>
          <p:cNvSpPr/>
          <p:nvPr/>
        </p:nvSpPr>
        <p:spPr>
          <a:xfrm>
            <a:off x="-29561" y="242484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D27A6D1-6851-4263-99B2-EAEB20161935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2F0E0-7414-4DCC-A581-F580BD33E6C2}"/>
              </a:ext>
            </a:extLst>
          </p:cNvPr>
          <p:cNvSpPr/>
          <p:nvPr/>
        </p:nvSpPr>
        <p:spPr>
          <a:xfrm>
            <a:off x="10693994" y="50447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2634FE9-C306-422F-99F5-5A68DE87B735}"/>
              </a:ext>
            </a:extLst>
          </p:cNvPr>
          <p:cNvSpPr/>
          <p:nvPr/>
        </p:nvSpPr>
        <p:spPr>
          <a:xfrm>
            <a:off x="11719221" y="1934066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3E7751C-DC99-4B8E-90CE-96FACB824301}"/>
              </a:ext>
            </a:extLst>
          </p:cNvPr>
          <p:cNvSpPr/>
          <p:nvPr/>
        </p:nvSpPr>
        <p:spPr>
          <a:xfrm>
            <a:off x="11382373" y="6391630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16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xmlns="" id="{AB14ACFB-EC95-4B76-8F1F-42AA30A2929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2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D40124-1BF1-4BE2-B261-DE891BB0E781}"/>
              </a:ext>
            </a:extLst>
          </p:cNvPr>
          <p:cNvSpPr txBox="1"/>
          <p:nvPr/>
        </p:nvSpPr>
        <p:spPr>
          <a:xfrm>
            <a:off x="843186" y="1609511"/>
            <a:ext cx="85714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ИНФОРМАЦИОННЫЙ РАЗДЕЛ</a:t>
            </a:r>
            <a:b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на сайте ГАОУ ДПО «ЛОИРО» </a:t>
            </a:r>
            <a:r>
              <a:rPr lang="en-US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  <a:hlinkClick r:id="rId6"/>
              </a:rPr>
              <a:t>www.loiro.ru</a:t>
            </a:r>
            <a:endParaRPr lang="en-US" sz="28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360036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206085-85CC-44C1-A7A3-8EB0CC480EA9}"/>
              </a:ext>
            </a:extLst>
          </p:cNvPr>
          <p:cNvSpPr/>
          <p:nvPr/>
        </p:nvSpPr>
        <p:spPr>
          <a:xfrm>
            <a:off x="7956342" y="2446450"/>
            <a:ext cx="3991429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электронные ресурсы для дистанционного обучения школьников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блог методической поддержки дистанционного обучения школьников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5058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горячая линия</a:t>
            </a:r>
            <a:endParaRPr lang="ru-RU" sz="32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214DC5E-EE16-4A09-B263-6F9C15B64F2E}"/>
              </a:ext>
            </a:extLst>
          </p:cNvPr>
          <p:cNvSpPr/>
          <p:nvPr/>
        </p:nvSpPr>
        <p:spPr>
          <a:xfrm>
            <a:off x="7596342" y="2530702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ADD9506-3158-4169-9786-8092FFD2E8B1}"/>
              </a:ext>
            </a:extLst>
          </p:cNvPr>
          <p:cNvSpPr/>
          <p:nvPr/>
        </p:nvSpPr>
        <p:spPr>
          <a:xfrm>
            <a:off x="7607216" y="3294934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A182EBA-F411-41E6-8C60-170B58CF080D}"/>
              </a:ext>
            </a:extLst>
          </p:cNvPr>
          <p:cNvSpPr/>
          <p:nvPr/>
        </p:nvSpPr>
        <p:spPr>
          <a:xfrm>
            <a:off x="7607216" y="4463485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E4E867A-1B32-406A-B0A0-9E39FC6E94F4}"/>
              </a:ext>
            </a:extLst>
          </p:cNvPr>
          <p:cNvSpPr/>
          <p:nvPr/>
        </p:nvSpPr>
        <p:spPr>
          <a:xfrm>
            <a:off x="7611158" y="5550364"/>
            <a:ext cx="360000" cy="360000"/>
          </a:xfrm>
          <a:prstGeom prst="ellipse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458E5D8-40D7-4FF4-93AF-8D8839F0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277" y="4007363"/>
            <a:ext cx="1767179" cy="17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3B6904F-1705-4BD0-9753-73AB90423E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8784" t="36278" r="63979" b="16639"/>
          <a:stretch/>
        </p:blipFill>
        <p:spPr>
          <a:xfrm>
            <a:off x="986474" y="2545636"/>
            <a:ext cx="3320637" cy="32289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2655A98-E1F3-4740-8C15-C355B5D119E2}"/>
              </a:ext>
            </a:extLst>
          </p:cNvPr>
          <p:cNvSpPr/>
          <p:nvPr/>
        </p:nvSpPr>
        <p:spPr>
          <a:xfrm>
            <a:off x="4471901" y="2793497"/>
            <a:ext cx="2948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https://loiro.ru/activities/education/metodicheskaya-podderzhka-distantsionnogo-obucheniya/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81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xmlns="" id="{AB14ACFB-EC95-4B76-8F1F-42AA30A2929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3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D40124-1BF1-4BE2-B261-DE891BB0E781}"/>
              </a:ext>
            </a:extLst>
          </p:cNvPr>
          <p:cNvSpPr txBox="1"/>
          <p:nvPr/>
        </p:nvSpPr>
        <p:spPr>
          <a:xfrm>
            <a:off x="843186" y="1609511"/>
            <a:ext cx="75483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ГОРЯЧАЯ ЛИНИЯ</a:t>
            </a:r>
            <a:b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по поддержке дистанционного обучения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87D6D5-C21A-4C8E-9EEE-6ADCB41226E6}"/>
              </a:ext>
            </a:extLst>
          </p:cNvPr>
          <p:cNvSpPr txBox="1"/>
          <p:nvPr/>
        </p:nvSpPr>
        <p:spPr>
          <a:xfrm>
            <a:off x="948425" y="2764348"/>
            <a:ext cx="5769616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indent="-1436688"/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	8 (812) 372-52-96</a:t>
            </a:r>
          </a:p>
          <a:p>
            <a:endParaRPr lang="ru-RU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 marL="1436688"/>
            <a:r>
              <a:rPr lang="en-US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  <a:hlinkClick r:id="rId6"/>
              </a:rPr>
              <a:t>uio@loiro.ru</a:t>
            </a:r>
            <a:endParaRPr lang="en-US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 marL="1436688"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сервис</a:t>
            </a:r>
            <a:b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«Задать вопрос»</a:t>
            </a:r>
          </a:p>
        </p:txBody>
      </p:sp>
      <p:pic>
        <p:nvPicPr>
          <p:cNvPr id="11" name="Рисунок 10" descr="Электронная почта">
            <a:extLst>
              <a:ext uri="{FF2B5EF4-FFF2-40B4-BE49-F238E27FC236}">
                <a16:creationId xmlns:a16="http://schemas.microsoft.com/office/drawing/2014/main" xmlns="" id="{5A9FB2FF-FBCA-4982-8D06-95C77CA232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8425" y="3593740"/>
            <a:ext cx="1175272" cy="1175272"/>
          </a:xfrm>
          <a:prstGeom prst="rect">
            <a:avLst/>
          </a:prstGeom>
        </p:spPr>
      </p:pic>
      <p:pic>
        <p:nvPicPr>
          <p:cNvPr id="14" name="Рисунок 13" descr="Телефон">
            <a:extLst>
              <a:ext uri="{FF2B5EF4-FFF2-40B4-BE49-F238E27FC236}">
                <a16:creationId xmlns:a16="http://schemas.microsoft.com/office/drawing/2014/main" xmlns="" id="{761D477B-DA73-4758-ABE4-3C1F0EF57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8390" y="2238150"/>
            <a:ext cx="1609665" cy="1609665"/>
          </a:xfrm>
          <a:prstGeom prst="rect">
            <a:avLst/>
          </a:prstGeom>
        </p:spPr>
      </p:pic>
      <p:pic>
        <p:nvPicPr>
          <p:cNvPr id="24" name="Рисунок 23" descr="Чат (с написанием справа налево)">
            <a:extLst>
              <a:ext uri="{FF2B5EF4-FFF2-40B4-BE49-F238E27FC236}">
                <a16:creationId xmlns:a16="http://schemas.microsoft.com/office/drawing/2014/main" xmlns="" id="{91DB55D4-AF2A-4D9B-A0E5-DD6F1899EC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6369" y="4670864"/>
            <a:ext cx="1465506" cy="1465506"/>
          </a:xfrm>
          <a:prstGeom prst="rect">
            <a:avLst/>
          </a:prstGeom>
        </p:spPr>
      </p:pic>
      <p:pic>
        <p:nvPicPr>
          <p:cNvPr id="25" name="Рисунок 24" descr="Картинки по запросу &quot;онлайн консультант&quot;&quot;">
            <a:extLst>
              <a:ext uri="{FF2B5EF4-FFF2-40B4-BE49-F238E27FC236}">
                <a16:creationId xmlns:a16="http://schemas.microsoft.com/office/drawing/2014/main" xmlns="" id="{B6F09E8A-E96D-4D5A-972F-AD3287B260A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869" y="1528199"/>
            <a:ext cx="3168782" cy="443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27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5596C2-FF1C-40DE-9481-37A8010442EE}"/>
              </a:ext>
            </a:extLst>
          </p:cNvPr>
          <p:cNvSpPr/>
          <p:nvPr/>
        </p:nvSpPr>
        <p:spPr>
          <a:xfrm>
            <a:off x="-6303" y="-1"/>
            <a:ext cx="189365" cy="6857991"/>
          </a:xfrm>
          <a:prstGeom prst="rect">
            <a:avLst/>
          </a:prstGeom>
          <a:solidFill>
            <a:srgbClr val="36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B5BDF7A-EB61-4B13-93E0-B3293001B0B5}"/>
              </a:ext>
            </a:extLst>
          </p:cNvPr>
          <p:cNvCxnSpPr>
            <a:cxnSpLocks/>
          </p:cNvCxnSpPr>
          <p:nvPr/>
        </p:nvCxnSpPr>
        <p:spPr>
          <a:xfrm flipH="1">
            <a:off x="1047751" y="6143625"/>
            <a:ext cx="8676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9E9815-CD24-45CC-AB56-EE899B58B9C3}"/>
              </a:ext>
            </a:extLst>
          </p:cNvPr>
          <p:cNvSpPr/>
          <p:nvPr/>
        </p:nvSpPr>
        <p:spPr>
          <a:xfrm>
            <a:off x="-29561" y="1249179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35F077-786F-44F8-8DBF-C7554B89EFF7}"/>
              </a:ext>
            </a:extLst>
          </p:cNvPr>
          <p:cNvSpPr/>
          <p:nvPr/>
        </p:nvSpPr>
        <p:spPr>
          <a:xfrm>
            <a:off x="-1523999" y="5906228"/>
            <a:ext cx="2571750" cy="2421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EBC0C3-5824-4F2C-8EE3-5EF3A206C7AA}"/>
              </a:ext>
            </a:extLst>
          </p:cNvPr>
          <p:cNvSpPr txBox="1"/>
          <p:nvPr/>
        </p:nvSpPr>
        <p:spPr>
          <a:xfrm>
            <a:off x="1584772" y="395698"/>
            <a:ext cx="463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ЛЕНИНГРАДСКИЙ ОБЛАСТНОЙ</a:t>
            </a:r>
          </a:p>
          <a:p>
            <a:r>
              <a:rPr lang="ru-RU" dirty="0">
                <a:solidFill>
                  <a:srgbClr val="3600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ИНСТИТУТ РАЗВИТИЯ ОБРАЗОВАНИЯ</a:t>
            </a:r>
          </a:p>
        </p:txBody>
      </p:sp>
      <p:pic>
        <p:nvPicPr>
          <p:cNvPr id="10" name="Рисунок 9" descr="Лого последний">
            <a:extLst>
              <a:ext uri="{FF2B5EF4-FFF2-40B4-BE49-F238E27FC236}">
                <a16:creationId xmlns:a16="http://schemas.microsoft.com/office/drawing/2014/main" xmlns="" id="{AB14ACFB-EC95-4B76-8F1F-42AA30A2929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22" y="156497"/>
            <a:ext cx="1063950" cy="1048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8C90DAE-1E52-4409-B918-285D9529086A}"/>
              </a:ext>
            </a:extLst>
          </p:cNvPr>
          <p:cNvCxnSpPr>
            <a:cxnSpLocks/>
          </p:cNvCxnSpPr>
          <p:nvPr/>
        </p:nvCxnSpPr>
        <p:spPr>
          <a:xfrm flipH="1">
            <a:off x="2032519" y="1251718"/>
            <a:ext cx="781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748F7-0679-4596-9764-605E2EE7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262" b="66985"/>
          <a:stretch/>
        </p:blipFill>
        <p:spPr>
          <a:xfrm>
            <a:off x="8324739" y="-5080"/>
            <a:ext cx="3867261" cy="12740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8FED414-DE09-4233-949C-DC13E5A0B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3158" r="34408"/>
          <a:stretch/>
        </p:blipFill>
        <p:spPr>
          <a:xfrm>
            <a:off x="9341250" y="6143625"/>
            <a:ext cx="2850750" cy="714365"/>
          </a:xfrm>
          <a:prstGeom prst="rect">
            <a:avLst/>
          </a:prstGeom>
        </p:spPr>
      </p:pic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5DCD10D4-0652-4D07-9D7C-202D7E4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761" y="6309995"/>
            <a:ext cx="2103120" cy="376777"/>
          </a:xfrm>
        </p:spPr>
        <p:txBody>
          <a:bodyPr/>
          <a:lstStyle/>
          <a:p>
            <a:fld id="{EB3A3A34-61D5-4FD7-AAAD-7DA7741B12D6}" type="slidenum">
              <a:rPr lang="ru-RU" sz="3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4</a:t>
            </a:fld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F5423B-C114-4DD9-B1E2-42D65F0F77A1}"/>
              </a:ext>
            </a:extLst>
          </p:cNvPr>
          <p:cNvSpPr/>
          <p:nvPr/>
        </p:nvSpPr>
        <p:spPr>
          <a:xfrm>
            <a:off x="287118" y="6175109"/>
            <a:ext cx="779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Методическая поддержка дистанционного обучения</a:t>
            </a:r>
            <a:b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rgbClr val="505878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педагогов Ленинградской области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D40124-1BF1-4BE2-B261-DE891BB0E781}"/>
              </a:ext>
            </a:extLst>
          </p:cNvPr>
          <p:cNvSpPr txBox="1"/>
          <p:nvPr/>
        </p:nvSpPr>
        <p:spPr>
          <a:xfrm>
            <a:off x="843186" y="1861440"/>
            <a:ext cx="75483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36003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ТЕМАТИЧЕСКИЕ РАЗДЕЛЫ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D7C21C-B3ED-45EC-A95D-C31636456585}"/>
              </a:ext>
            </a:extLst>
          </p:cNvPr>
          <p:cNvSpPr txBox="1"/>
          <p:nvPr/>
        </p:nvSpPr>
        <p:spPr>
          <a:xfrm>
            <a:off x="2542189" y="2764348"/>
            <a:ext cx="4231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Электронные</a:t>
            </a:r>
            <a:b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</a:b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ресурсы</a:t>
            </a: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rgbClr val="505878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505878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Блог для поддержки педагогов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8696F2-34D0-4627-9CEF-EB7D2BA8C6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8607" b="13626"/>
          <a:stretch/>
        </p:blipFill>
        <p:spPr>
          <a:xfrm>
            <a:off x="7119257" y="3944665"/>
            <a:ext cx="4539096" cy="1985575"/>
          </a:xfrm>
          <a:prstGeom prst="rect">
            <a:avLst/>
          </a:prstGeom>
          <a:ln>
            <a:solidFill>
              <a:srgbClr val="360036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76D4D1B-84EB-4BE1-A8D5-AECABFCA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29" y="4183768"/>
            <a:ext cx="1533086" cy="15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E28EBA-F75E-460F-B585-538A58CAE1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1513" t="25986" r="12998" b="28435"/>
          <a:stretch/>
        </p:blipFill>
        <p:spPr>
          <a:xfrm>
            <a:off x="7134322" y="1715062"/>
            <a:ext cx="4505369" cy="2081646"/>
          </a:xfrm>
          <a:prstGeom prst="rect">
            <a:avLst/>
          </a:prstGeom>
          <a:ln>
            <a:solidFill>
              <a:srgbClr val="360036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2C2AB8E-FF48-433D-BB9C-8847CFAD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01" y="2632298"/>
            <a:ext cx="1450902" cy="14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063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66</Words>
  <Application>Microsoft Office PowerPoint</Application>
  <PresentationFormat>Произвольный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Kolykhmatov</dc:creator>
  <cp:lastModifiedBy>КО-Кириланд И.П.</cp:lastModifiedBy>
  <cp:revision>22</cp:revision>
  <cp:lastPrinted>2020-03-18T12:16:35Z</cp:lastPrinted>
  <dcterms:created xsi:type="dcterms:W3CDTF">2020-03-04T18:04:16Z</dcterms:created>
  <dcterms:modified xsi:type="dcterms:W3CDTF">2020-03-19T07:52:12Z</dcterms:modified>
</cp:coreProperties>
</file>