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9" r:id="rId3"/>
    <p:sldId id="264" r:id="rId4"/>
    <p:sldId id="260" r:id="rId5"/>
    <p:sldId id="261" r:id="rId6"/>
    <p:sldId id="263" r:id="rId7"/>
    <p:sldId id="262" r:id="rId8"/>
    <p:sldId id="265" r:id="rId9"/>
    <p:sldId id="266" r:id="rId10"/>
    <p:sldId id="267" r:id="rId11"/>
    <p:sldId id="25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1CA7-E122-4386-8815-FFECF670392B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A5AB-29D4-498F-96FA-CD3EB2012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06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1CA7-E122-4386-8815-FFECF670392B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A5AB-29D4-498F-96FA-CD3EB2012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700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1CA7-E122-4386-8815-FFECF670392B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A5AB-29D4-498F-96FA-CD3EB2012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33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1CA7-E122-4386-8815-FFECF670392B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A5AB-29D4-498F-96FA-CD3EB2012D4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3237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1CA7-E122-4386-8815-FFECF670392B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A5AB-29D4-498F-96FA-CD3EB2012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085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1CA7-E122-4386-8815-FFECF670392B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A5AB-29D4-498F-96FA-CD3EB2012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60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1CA7-E122-4386-8815-FFECF670392B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A5AB-29D4-498F-96FA-CD3EB2012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878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1CA7-E122-4386-8815-FFECF670392B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A5AB-29D4-498F-96FA-CD3EB2012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769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1CA7-E122-4386-8815-FFECF670392B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A5AB-29D4-498F-96FA-CD3EB2012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936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1CA7-E122-4386-8815-FFECF670392B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A5AB-29D4-498F-96FA-CD3EB2012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24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1CA7-E122-4386-8815-FFECF670392B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A5AB-29D4-498F-96FA-CD3EB2012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138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1CA7-E122-4386-8815-FFECF670392B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A5AB-29D4-498F-96FA-CD3EB2012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891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1CA7-E122-4386-8815-FFECF670392B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A5AB-29D4-498F-96FA-CD3EB2012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63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1CA7-E122-4386-8815-FFECF670392B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A5AB-29D4-498F-96FA-CD3EB2012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854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1CA7-E122-4386-8815-FFECF670392B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A5AB-29D4-498F-96FA-CD3EB2012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84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1CA7-E122-4386-8815-FFECF670392B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A5AB-29D4-498F-96FA-CD3EB2012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879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1CA7-E122-4386-8815-FFECF670392B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A5AB-29D4-498F-96FA-CD3EB2012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548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52D1CA7-E122-4386-8815-FFECF670392B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6A5AB-29D4-498F-96FA-CD3EB2012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8107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creu.ru/26-faktov-o-vashem-mozge-kotory-e-vzorvut-vash-mozg-12840/" TargetMode="External"/><Relationship Id="rId3" Type="http://schemas.openxmlformats.org/officeDocument/2006/relationships/hyperlink" Target="http://ti-sys.tradition.ru/articles/174/7553/" TargetMode="External"/><Relationship Id="rId7" Type="http://schemas.openxmlformats.org/officeDocument/2006/relationships/hyperlink" Target="http://www.happymozg.ru/o-mozge/interesnye-fakty/fakty-i-mify-o-mozge-cheloveka/" TargetMode="External"/><Relationship Id="rId2" Type="http://schemas.openxmlformats.org/officeDocument/2006/relationships/hyperlink" Target="http://hi-news.ru/technology/kak-budut-razvivatsya-kompyutery-v-blizhajshie-100-le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eum.ru/problemy-i-perspektivy-primeneniya-superkompyuternoj-tekhniki-v-upravlenii-informacionnymi-processami" TargetMode="External"/><Relationship Id="rId5" Type="http://schemas.openxmlformats.org/officeDocument/2006/relationships/hyperlink" Target="http://naked-science.ru/article/top/10-fastest-supercomputers" TargetMode="External"/><Relationship Id="rId4" Type="http://schemas.openxmlformats.org/officeDocument/2006/relationships/hyperlink" Target="http://www.nkj.ru/archive/articles/7365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09800" y="44686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Информационный проект</a:t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Самый мощный компьютер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464152" y="3263923"/>
            <a:ext cx="4320480" cy="21846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Выполнил: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ученик 7 А класса 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ПЕТРОВ Артем 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pPr algn="r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Сергеева Наталия Николаевна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7848" y="6103259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Сосновый Бор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474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198" y="439839"/>
            <a:ext cx="9404723" cy="1400530"/>
          </a:xfrm>
        </p:spPr>
        <p:txBody>
          <a:bodyPr/>
          <a:lstStyle/>
          <a:p>
            <a:r>
              <a:rPr lang="ru-RU" sz="3000" dirty="0" smtClean="0"/>
              <a:t>Так как компьютеры развиваются крайне быстро в будущем они будут выглядеть как то так</a:t>
            </a:r>
            <a:br>
              <a:rPr lang="ru-RU" sz="3000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58" y="1840369"/>
            <a:ext cx="8306873" cy="4714977"/>
          </a:xfrm>
        </p:spPr>
      </p:pic>
    </p:spTree>
    <p:extLst>
      <p:ext uri="{BB962C8B-B14F-4D97-AF65-F5344CB8AC3E}">
        <p14:creationId xmlns:p14="http://schemas.microsoft.com/office/powerpoint/2010/main" val="3777837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r>
              <a:rPr lang="ru-RU" b="1" dirty="0" smtClean="0"/>
              <a:t>             Список литературы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hi-news.ru/technology/kak-budut-razvivatsya-kompyutery-v-blizhajshie-100-let.html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ti-sys.tradition.ru/articles/174/7553/</a:t>
            </a:r>
            <a:endParaRPr lang="ru-RU" dirty="0"/>
          </a:p>
          <a:p>
            <a:r>
              <a:rPr lang="en-US" dirty="0">
                <a:hlinkClick r:id="rId4"/>
              </a:rPr>
              <a:t>http://www.nkj.ru/archive/articles/7365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naked-science.ru/article/top/10-fastest-supercomputers</a:t>
            </a:r>
            <a:endParaRPr lang="ru-RU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www.ineum.ru/problemy-i-perspektivy-primeneniya-superkompyuternoj-tekhniki-v-upravlenii-informacionnymi-processami</a:t>
            </a:r>
            <a:endParaRPr lang="ru-RU" dirty="0" smtClean="0"/>
          </a:p>
          <a:p>
            <a:r>
              <a:rPr lang="en-US" dirty="0">
                <a:hlinkClick r:id="rId7"/>
              </a:rPr>
              <a:t>http://www.happymozg.ru/o-mozge/interesnye-fakty/fakty-i-mify-o-mozge-cheloveka</a:t>
            </a:r>
            <a:r>
              <a:rPr lang="en-US" dirty="0" smtClean="0">
                <a:hlinkClick r:id="rId7"/>
              </a:rPr>
              <a:t>/</a:t>
            </a:r>
            <a:endParaRPr lang="ru-RU" dirty="0" smtClean="0"/>
          </a:p>
          <a:p>
            <a:r>
              <a:rPr lang="en-US" dirty="0">
                <a:hlinkClick r:id="rId8"/>
              </a:rPr>
              <a:t>http://creu.ru/26-faktov-o-vashem-mozge-kotory-e-vzorvut-vash-mozg-12840</a:t>
            </a:r>
            <a:r>
              <a:rPr lang="en-US" dirty="0" smtClean="0">
                <a:hlinkClick r:id="rId8"/>
              </a:rPr>
              <a:t>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0566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       </a:t>
            </a:r>
            <a:r>
              <a:rPr lang="ru-RU" b="1" dirty="0" smtClean="0"/>
              <a:t>Супер компьютер 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603743"/>
            <a:ext cx="5609524" cy="3866667"/>
          </a:xfrm>
        </p:spPr>
      </p:pic>
      <p:sp>
        <p:nvSpPr>
          <p:cNvPr id="6" name="TextBox 5"/>
          <p:cNvSpPr txBox="1"/>
          <p:nvPr/>
        </p:nvSpPr>
        <p:spPr>
          <a:xfrm>
            <a:off x="6864442" y="1668582"/>
            <a:ext cx="35674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125 стоек с вычислительными узлами и 13 стоек с сетевым оборудованием и 24 стойки системы хранения данных</a:t>
            </a:r>
            <a:r>
              <a:rPr lang="ru-RU" dirty="0" smtClean="0"/>
              <a:t>.</a:t>
            </a:r>
            <a:r>
              <a:rPr lang="ru-RU" dirty="0"/>
              <a:t> В стойке с каждой стороны размещается по 4 </a:t>
            </a:r>
            <a:r>
              <a:rPr lang="ru-RU" dirty="0" smtClean="0"/>
              <a:t>шасси.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0592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шасси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853248"/>
            <a:ext cx="4376650" cy="4195762"/>
          </a:xfrm>
        </p:spPr>
      </p:pic>
      <p:sp>
        <p:nvSpPr>
          <p:cNvPr id="5" name="TextBox 4"/>
          <p:cNvSpPr txBox="1"/>
          <p:nvPr/>
        </p:nvSpPr>
        <p:spPr>
          <a:xfrm>
            <a:off x="5898524" y="1853248"/>
            <a:ext cx="4152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данной шасси </a:t>
            </a:r>
            <a:r>
              <a:rPr lang="ru-RU" dirty="0" smtClean="0"/>
              <a:t>установлено </a:t>
            </a:r>
            <a:r>
              <a:rPr lang="ru-RU" dirty="0" smtClean="0"/>
              <a:t>по 8 плат.</a:t>
            </a:r>
          </a:p>
        </p:txBody>
      </p:sp>
    </p:spTree>
    <p:extLst>
      <p:ext uri="{BB962C8B-B14F-4D97-AF65-F5344CB8AC3E}">
        <p14:creationId xmlns:p14="http://schemas.microsoft.com/office/powerpoint/2010/main" val="3500219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Узел</a:t>
            </a:r>
            <a:br>
              <a:rPr lang="ru-RU" b="1" dirty="0" smtClean="0"/>
            </a:br>
            <a:r>
              <a:rPr lang="ru-RU" b="1" dirty="0"/>
              <a:t> Супер компьютер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075518"/>
            <a:ext cx="5552381" cy="3866667"/>
          </a:xfrm>
        </p:spPr>
      </p:pic>
      <p:sp>
        <p:nvSpPr>
          <p:cNvPr id="7" name="TextBox 6"/>
          <p:cNvSpPr txBox="1"/>
          <p:nvPr/>
        </p:nvSpPr>
        <p:spPr>
          <a:xfrm>
            <a:off x="6381950" y="2075518"/>
            <a:ext cx="4011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Каждый узел занимает половину материнской платы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58707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Оперативная память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8" y="1853248"/>
            <a:ext cx="5628571" cy="3923809"/>
          </a:xfrm>
        </p:spPr>
      </p:pic>
      <p:sp>
        <p:nvSpPr>
          <p:cNvPr id="5" name="TextBox 4"/>
          <p:cNvSpPr txBox="1"/>
          <p:nvPr/>
        </p:nvSpPr>
        <p:spPr>
          <a:xfrm>
            <a:off x="6274683" y="1853248"/>
            <a:ext cx="37761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 каждом узле установлено 64 ГБ (16 модулей) оперативной памяти типа DDR3 ECC и дополнительно по 8 ГБ GDDR5 в каждом </a:t>
            </a:r>
            <a:r>
              <a:rPr lang="ru-RU" dirty="0" err="1"/>
              <a:t>Xeon</a:t>
            </a:r>
            <a:r>
              <a:rPr lang="ru-RU" dirty="0"/>
              <a:t> </a:t>
            </a:r>
            <a:r>
              <a:rPr lang="ru-RU" dirty="0" err="1"/>
              <a:t>Phi</a:t>
            </a:r>
            <a:r>
              <a:rPr lang="ru-RU" dirty="0"/>
              <a:t> (всего 88 ГБ)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252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Процессор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853248"/>
            <a:ext cx="5180930" cy="4195762"/>
          </a:xfrm>
        </p:spPr>
      </p:pic>
      <p:sp>
        <p:nvSpPr>
          <p:cNvPr id="5" name="TextBox 4"/>
          <p:cNvSpPr txBox="1"/>
          <p:nvPr/>
        </p:nvSpPr>
        <p:spPr>
          <a:xfrm>
            <a:off x="6761409" y="1853248"/>
            <a:ext cx="32894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 процессора </a:t>
            </a:r>
            <a:r>
              <a:rPr lang="ru-RU" dirty="0" err="1"/>
              <a:t>Intel</a:t>
            </a:r>
            <a:r>
              <a:rPr lang="ru-RU" dirty="0"/>
              <a:t> </a:t>
            </a:r>
            <a:r>
              <a:rPr lang="ru-RU" dirty="0" err="1"/>
              <a:t>Xeon</a:t>
            </a:r>
            <a:r>
              <a:rPr lang="ru-RU" dirty="0"/>
              <a:t> E5-2692 </a:t>
            </a:r>
            <a:r>
              <a:rPr lang="ru-RU" dirty="0" smtClean="0"/>
              <a:t>с </a:t>
            </a:r>
            <a:r>
              <a:rPr lang="ru-RU" dirty="0"/>
              <a:t>12 ядрами каждый (частота 2,2 ГГц) и 3 специализированных сопроцессора </a:t>
            </a:r>
            <a:r>
              <a:rPr lang="ru-RU" dirty="0" err="1"/>
              <a:t>Intel</a:t>
            </a:r>
            <a:r>
              <a:rPr lang="ru-RU" dirty="0"/>
              <a:t> </a:t>
            </a:r>
            <a:r>
              <a:rPr lang="ru-RU" dirty="0" err="1"/>
              <a:t>Xeon</a:t>
            </a:r>
            <a:r>
              <a:rPr lang="ru-RU" dirty="0"/>
              <a:t> </a:t>
            </a:r>
            <a:r>
              <a:rPr lang="ru-RU" dirty="0" err="1"/>
              <a:t>Phi</a:t>
            </a:r>
            <a:r>
              <a:rPr lang="ru-RU" dirty="0"/>
              <a:t> </a:t>
            </a:r>
            <a:r>
              <a:rPr lang="ru-RU" dirty="0" smtClean="0"/>
              <a:t>31S1P по </a:t>
            </a:r>
            <a:r>
              <a:rPr lang="ru-RU" dirty="0"/>
              <a:t>57 ядер на </a:t>
            </a:r>
            <a:r>
              <a:rPr lang="ru-RU" dirty="0" smtClean="0"/>
              <a:t>ускоритель.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0147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542" y="1152983"/>
            <a:ext cx="4820187" cy="46577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Использование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095" y="1283233"/>
            <a:ext cx="6536447" cy="4195481"/>
          </a:xfrm>
        </p:spPr>
        <p:txBody>
          <a:bodyPr/>
          <a:lstStyle/>
          <a:p>
            <a:r>
              <a:rPr lang="ru-RU" b="1" dirty="0"/>
              <a:t>В медицине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sz="1600" dirty="0"/>
              <a:t>Чуть ли не самой важной задачей использования суперкомпьютеров в области медицины ведущие биологи и врачи считают разработку лекарственных препаратов, где начальный этап упрощается за счет применения методов компьютерного молекулярного моделирования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926181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7307"/>
            <a:ext cx="6147494" cy="4195481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В науке и </a:t>
            </a:r>
            <a:r>
              <a:rPr lang="ru-RU" b="1" dirty="0" smtClean="0"/>
              <a:t>образовании</a:t>
            </a:r>
          </a:p>
          <a:p>
            <a:pPr marL="0" indent="0">
              <a:buNone/>
            </a:pPr>
            <a:endParaRPr lang="ru-RU" b="1" dirty="0" smtClean="0"/>
          </a:p>
          <a:p>
            <a:r>
              <a:rPr lang="ru-RU" dirty="0"/>
              <a:t>Использование суперкомпьютеров поможет провести такие исследования, в которых постановка прямого эксперимента или разработка простой модели затруднительна или невозможна.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70" y="1267307"/>
            <a:ext cx="4984124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30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033" y="996850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В центрах </a:t>
            </a:r>
            <a:r>
              <a:rPr lang="ru-RU" b="1" dirty="0"/>
              <a:t>обработки </a:t>
            </a:r>
            <a:r>
              <a:rPr lang="ru-RU" b="1" dirty="0" smtClean="0"/>
              <a:t>данных</a:t>
            </a:r>
          </a:p>
          <a:p>
            <a:pPr marL="0" indent="0">
              <a:buNone/>
            </a:pPr>
            <a:endParaRPr lang="ru-RU" b="1" dirty="0" smtClean="0"/>
          </a:p>
          <a:p>
            <a:r>
              <a:rPr lang="ru-RU" dirty="0" smtClean="0"/>
              <a:t>Для обработки больших потоков информации.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623" y="1209304"/>
            <a:ext cx="4893972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947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67</TotalTime>
  <Words>238</Words>
  <Application>Microsoft Office PowerPoint</Application>
  <PresentationFormat>Широкоэкранный</PresentationFormat>
  <Paragraphs>38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Times New Roman</vt:lpstr>
      <vt:lpstr>Wingdings 3</vt:lpstr>
      <vt:lpstr>Ион</vt:lpstr>
      <vt:lpstr>Презентация PowerPoint</vt:lpstr>
      <vt:lpstr>             Супер компьютер </vt:lpstr>
      <vt:lpstr>шасси </vt:lpstr>
      <vt:lpstr>Узел  Супер компьютер  </vt:lpstr>
      <vt:lpstr>Оперативная память</vt:lpstr>
      <vt:lpstr>Процессор</vt:lpstr>
      <vt:lpstr>Использование</vt:lpstr>
      <vt:lpstr>Презентация PowerPoint</vt:lpstr>
      <vt:lpstr>Презентация PowerPoint</vt:lpstr>
      <vt:lpstr>Так как компьютеры развиваются крайне быстро в будущем они будут выглядеть как то так  </vt:lpstr>
      <vt:lpstr>               Список литературы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ZamDir</cp:lastModifiedBy>
  <cp:revision>22</cp:revision>
  <dcterms:created xsi:type="dcterms:W3CDTF">2015-12-03T18:57:38Z</dcterms:created>
  <dcterms:modified xsi:type="dcterms:W3CDTF">2016-05-10T12:40:35Z</dcterms:modified>
</cp:coreProperties>
</file>