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7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2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AE3B579-3098-4CB7-8022-800523427C18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D44A9C6-FEDC-412F-B24C-53672D0734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3B579-3098-4CB7-8022-800523427C18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A9C6-FEDC-412F-B24C-53672D0734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3B579-3098-4CB7-8022-800523427C18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A9C6-FEDC-412F-B24C-53672D0734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3B579-3098-4CB7-8022-800523427C18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A9C6-FEDC-412F-B24C-53672D0734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3B579-3098-4CB7-8022-800523427C18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A9C6-FEDC-412F-B24C-53672D0734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3B579-3098-4CB7-8022-800523427C18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A9C6-FEDC-412F-B24C-53672D0734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E3B579-3098-4CB7-8022-800523427C18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D44A9C6-FEDC-412F-B24C-53672D0734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AE3B579-3098-4CB7-8022-800523427C18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D44A9C6-FEDC-412F-B24C-53672D0734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3B579-3098-4CB7-8022-800523427C18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A9C6-FEDC-412F-B24C-53672D0734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3B579-3098-4CB7-8022-800523427C18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A9C6-FEDC-412F-B24C-53672D0734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3B579-3098-4CB7-8022-800523427C18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4A9C6-FEDC-412F-B24C-53672D0734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AE3B579-3098-4CB7-8022-800523427C18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D44A9C6-FEDC-412F-B24C-53672D0734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text=%D0%B0%D0%B2%D0%B0%D1%82%D0%B0%D1%80%D0%BA%D0%B0%20%D0%B7%D0%BB%D0%BE%D0%B4%D0%B5%D0%B9&amp;img_url=http://pic.rutube.ru/video/c8/6e/c86ea90cc62e70d653cb93a21575260a.jpg&amp;pos=0&amp;rpt=simage" TargetMode="External"/><Relationship Id="rId2" Type="http://schemas.openxmlformats.org/officeDocument/2006/relationships/hyperlink" Target="http://www.softmixer.com/2011/06/blog-post_6076.html&#1099;&#1084;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onf.lgpu.pro/?page=55" TargetMode="External"/><Relationship Id="rId5" Type="http://schemas.openxmlformats.org/officeDocument/2006/relationships/hyperlink" Target="https://yandex.ru/images/search?text=%D0%B0%D0%B2%D0%B0%D1%82%D0%B0%D1%80%D0%BA%D0%B0%20%D1%84%D0%B8%D0%BD%D0%BD&amp;img_url=https://yt3.ggpht.com/-xrB2d60mFa0/AAAAAAAAAAI/AAAAAAAAAAA/UQ5aYeriVyk/s900-c-k-no/photo.jpg&amp;pos=5&amp;rpt=simage" TargetMode="External"/><Relationship Id="rId4" Type="http://schemas.openxmlformats.org/officeDocument/2006/relationships/hyperlink" Target="https://yandex.ru/images/search?text=%D0%B0%D0%B2%D0%B0%D1%82%D0%B0%D1%80%D0%BA%D0%B0%20%D0%BF%D0%B5%D0%B9%D0%B7%D0%B0%D0%B6&amp;img_url=https://img.chan4chan.com/img/2011-10-01/1317450489936.jpg&amp;pos=0&amp;rpt=simage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2376264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МУНИЦИПАЛЬНОЕ  БЮДЖЕТНОЕ</a:t>
            </a:r>
            <a:br>
              <a:rPr lang="ru-RU" sz="2000" dirty="0" smtClean="0"/>
            </a:br>
            <a:r>
              <a:rPr lang="ru-RU" sz="2000" dirty="0" smtClean="0"/>
              <a:t>ОБЩЕОБРАЗОВАТЕЛЬНОЕ УЧРЕЖДЕНИЕ ЛИЦЕЙ </a:t>
            </a:r>
            <a:r>
              <a:rPr lang="en-US" sz="2000" dirty="0" smtClean="0"/>
              <a:t>&lt;&lt;</a:t>
            </a:r>
            <a:r>
              <a:rPr lang="ru-RU" sz="2000" dirty="0" smtClean="0"/>
              <a:t>№8</a:t>
            </a:r>
            <a:r>
              <a:rPr lang="en-US" sz="2000" dirty="0" smtClean="0"/>
              <a:t>&gt;&gt;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200" dirty="0" smtClean="0"/>
              <a:t>ИССЛЕДОВАТЕЛЬСКИЙ ПРОЕКТ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4000" b="1" dirty="0" smtClean="0"/>
              <a:t>АВАТАРЫ И НИКНЕЙМЫ: ЗАГАДКИ ВИРТУАЛЬНОГО</a:t>
            </a:r>
            <a:br>
              <a:rPr lang="ru-RU" sz="4000" b="1" dirty="0" smtClean="0"/>
            </a:br>
            <a:r>
              <a:rPr lang="ru-RU" sz="4000" b="1" dirty="0" smtClean="0"/>
              <a:t>ОБРАЗА ПОДРОСТКОВ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4293096"/>
            <a:ext cx="4104456" cy="2376264"/>
          </a:xfrm>
        </p:spPr>
        <p:txBody>
          <a:bodyPr>
            <a:normAutofit/>
          </a:bodyPr>
          <a:lstStyle/>
          <a:p>
            <a:pPr algn="l"/>
            <a:r>
              <a:rPr lang="ru-RU" sz="2000" u="sng" dirty="0" smtClean="0"/>
              <a:t>Выполнил:</a:t>
            </a:r>
          </a:p>
          <a:p>
            <a:pPr algn="l"/>
            <a:r>
              <a:rPr lang="ru-RU" sz="2000" dirty="0" smtClean="0"/>
              <a:t>Ученик 5Б класса</a:t>
            </a:r>
          </a:p>
          <a:p>
            <a:pPr algn="l"/>
            <a:r>
              <a:rPr lang="ru-RU" sz="2000" dirty="0" smtClean="0"/>
              <a:t>Худашов Богдан Геннадьевич</a:t>
            </a:r>
          </a:p>
          <a:p>
            <a:pPr algn="l"/>
            <a:endParaRPr lang="ru-RU" sz="400" dirty="0" smtClean="0"/>
          </a:p>
          <a:p>
            <a:pPr algn="l"/>
            <a:r>
              <a:rPr lang="ru-RU" sz="2000" u="sng" dirty="0" smtClean="0"/>
              <a:t>Руководитель:</a:t>
            </a:r>
          </a:p>
          <a:p>
            <a:pPr algn="l"/>
            <a:r>
              <a:rPr lang="ru-RU" sz="2000" dirty="0" smtClean="0"/>
              <a:t>Учитель информатики и ИКТ</a:t>
            </a:r>
          </a:p>
          <a:p>
            <a:pPr algn="l"/>
            <a:r>
              <a:rPr lang="ru-RU" sz="2000" dirty="0" smtClean="0"/>
              <a:t>Сергеева Наталия Николаевна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9024" y="764704"/>
            <a:ext cx="8533456" cy="587727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3200" dirty="0" smtClean="0"/>
              <a:t>     </a:t>
            </a:r>
            <a:r>
              <a:rPr lang="ru-RU" sz="2700" dirty="0" smtClean="0"/>
              <a:t>Содержащие самокритичную или даже негативную оценку собственной персоны псевдонимы: </a:t>
            </a:r>
            <a:r>
              <a:rPr lang="ru-RU" sz="2700" b="1" i="1" dirty="0" smtClean="0"/>
              <a:t>Толстушка-Хохотушка, Нищий Философ, </a:t>
            </a:r>
            <a:r>
              <a:rPr lang="ru-RU" sz="2700" b="1" i="1" dirty="0" err="1" smtClean="0"/>
              <a:t>Деффачка</a:t>
            </a:r>
            <a:r>
              <a:rPr lang="ru-RU" sz="2700" b="1" i="1" dirty="0" smtClean="0"/>
              <a:t> с Косичками, Свинтус, Ночной </a:t>
            </a:r>
            <a:r>
              <a:rPr lang="ru-RU" sz="2700" b="1" i="1" dirty="0" err="1" smtClean="0"/>
              <a:t>Обжора</a:t>
            </a:r>
            <a:r>
              <a:rPr lang="ru-RU" sz="2700" dirty="0" smtClean="0"/>
              <a:t> выбирают люди, свободные от предрассудков и независимые от мнения окружающих.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7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700" dirty="0" smtClean="0"/>
              <a:t>    Имена известных героев культовых фильмов, мультфильмов, литературных произведений в качестве </a:t>
            </a:r>
            <a:r>
              <a:rPr lang="ru-RU" sz="2700" dirty="0" err="1" smtClean="0"/>
              <a:t>ника</a:t>
            </a:r>
            <a:r>
              <a:rPr lang="ru-RU" sz="2700" dirty="0" smtClean="0"/>
              <a:t> выбирают или когда находят определенное сходство между собой и этим персонажем.</a:t>
            </a:r>
            <a:endParaRPr lang="ru-RU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Источники: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sz="2400" dirty="0" smtClean="0">
                <a:hlinkClick r:id="rId2"/>
              </a:rPr>
              <a:t>http://www.softmixer.com/2011/06/blog-post_6076.htmlым</a:t>
            </a:r>
            <a:endParaRPr lang="ru-RU" sz="2400" dirty="0" smtClean="0"/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en-US" sz="1800" dirty="0" smtClean="0">
                <a:hlinkClick r:id="rId3"/>
              </a:rPr>
              <a:t>https://yandex.ru/images/search?text=%D0%B0%D0%B2%D0%B0%D1%82%D0%B0%D1%80%D0%BA%D0%B0%20%D0%B7%D0%BB%D0%BE%D0%B4%D0%B5%D0%B9&amp;img_url=http%3A%2F%2Fpic.rutube.ru%2Fvideo%2Fc8%2F6e%2Fc86ea90cc62e70d653cb93a21575260a.jpg&amp;pos=0&amp;rpt=simage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en-US" sz="1800" dirty="0" smtClean="0">
                <a:hlinkClick r:id="rId4"/>
              </a:rPr>
              <a:t>https://yandex.ru/images/search?text=%D0%B0%D0%B2%D0%B0%D1%82%D0%B0%D1%80%D0%BA%D0%B0%20%D0%BF%D0%B5%D0%B9%D0%B7%D0%B0%D0%B6&amp;img_url=https%3A%2F%2Fimg.chan4chan.com%2Fimg%2F2011-10-01%2F1317450489936.jpg&amp;pos=0&amp;rpt=simage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>
                <a:hlinkClick r:id="rId5"/>
              </a:rPr>
              <a:t> </a:t>
            </a:r>
            <a:r>
              <a:rPr lang="en-US" sz="1800" dirty="0" smtClean="0">
                <a:hlinkClick r:id="rId5"/>
              </a:rPr>
              <a:t>ttps://yandex.ru/images/search?text=%</a:t>
            </a:r>
            <a:r>
              <a:rPr lang="en-US" sz="1800" dirty="0" smtClean="0">
                <a:hlinkClick r:id="rId5"/>
              </a:rPr>
              <a:t>D0%B0%D0%B2%D0%B0%D1%82%D0%B0%D1%80%D0%BA%D0%B0%20%D1%84%D0%B8%D0%BD%D0%BD&amp;img_url=https%3A%2F%2Fyt3.ggpht.com%2F-xrB2d60mFa0%2FAAAAAAAAAAI%2FAAAAAAAAAAA%2FUQ5aYeriVyk%2Fs900-c-k-no%2Fphoto.jpg&amp;pos=5&amp;rpt=simage</a:t>
            </a:r>
            <a:endParaRPr lang="ru-RU" sz="1800" dirty="0" smtClean="0"/>
          </a:p>
          <a:p>
            <a:pPr>
              <a:buNone/>
            </a:pPr>
            <a:r>
              <a:rPr lang="en-US" sz="1800" dirty="0">
                <a:hlinkClick r:id="rId6"/>
              </a:rPr>
              <a:t>http://konf.lgpu.pro/?</a:t>
            </a:r>
            <a:r>
              <a:rPr lang="en-US" sz="1800" dirty="0" smtClean="0">
                <a:hlinkClick r:id="rId6"/>
              </a:rPr>
              <a:t>page=55</a:t>
            </a:r>
            <a:r>
              <a:rPr lang="ru-RU" sz="1800" smtClean="0"/>
              <a:t> проект</a:t>
            </a: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420888"/>
            <a:ext cx="7941568" cy="1066800"/>
          </a:xfrm>
        </p:spPr>
        <p:txBody>
          <a:bodyPr>
            <a:noAutofit/>
          </a:bodyPr>
          <a:lstStyle/>
          <a:p>
            <a:r>
              <a:rPr lang="ru-RU" sz="6000" dirty="0" smtClean="0">
                <a:latin typeface="Impact" pitchFamily="34" charset="0"/>
              </a:rPr>
              <a:t>СПАСИБО ЗА ВНИМАНИЕ !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276872"/>
            <a:ext cx="8229600" cy="432048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 smtClean="0"/>
              <a:t>Цель: </a:t>
            </a:r>
            <a:r>
              <a:rPr lang="ru-RU" sz="2400" dirty="0" smtClean="0"/>
              <a:t>понять, что означают </a:t>
            </a:r>
            <a:r>
              <a:rPr lang="ru-RU" sz="2400" dirty="0" err="1" smtClean="0"/>
              <a:t>аватары</a:t>
            </a:r>
            <a:r>
              <a:rPr lang="ru-RU" sz="2400" dirty="0" smtClean="0"/>
              <a:t> и </a:t>
            </a:r>
            <a:r>
              <a:rPr lang="ru-RU" sz="2400" dirty="0" err="1" smtClean="0"/>
              <a:t>никнеймы</a:t>
            </a:r>
            <a:r>
              <a:rPr lang="ru-RU" sz="2400" dirty="0" smtClean="0"/>
              <a:t> подростков. </a:t>
            </a:r>
            <a:endParaRPr lang="ru-RU" sz="2400" b="1" dirty="0" smtClean="0"/>
          </a:p>
          <a:p>
            <a:pPr marL="0" indent="0" algn="just">
              <a:spcBef>
                <a:spcPts val="0"/>
              </a:spcBef>
              <a:buNone/>
            </a:pPr>
            <a:endParaRPr lang="ru-RU" sz="11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 smtClean="0"/>
              <a:t>Задачи: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/>
              <a:t>1.Собрать и изучить материал по данной теме.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/>
              <a:t>2.Определить главные принципы </a:t>
            </a:r>
            <a:r>
              <a:rPr lang="ru-RU" sz="2400" dirty="0" err="1" smtClean="0"/>
              <a:t>аватаров</a:t>
            </a:r>
            <a:r>
              <a:rPr lang="ru-RU" sz="2400" dirty="0" smtClean="0"/>
              <a:t> и </a:t>
            </a:r>
            <a:r>
              <a:rPr lang="ru-RU" sz="2400" dirty="0" err="1" smtClean="0"/>
              <a:t>никнеймов</a:t>
            </a:r>
            <a:r>
              <a:rPr lang="ru-RU" sz="2400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/>
              <a:t>3.Сделать вывод.</a:t>
            </a:r>
          </a:p>
          <a:p>
            <a:pPr marL="0" indent="0">
              <a:spcBef>
                <a:spcPts val="0"/>
              </a:spcBef>
              <a:buNone/>
            </a:pPr>
            <a:endParaRPr lang="ru-RU" sz="10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 smtClean="0"/>
              <a:t>Гипотеза: </a:t>
            </a:r>
            <a:r>
              <a:rPr lang="ru-RU" sz="2400" dirty="0"/>
              <a:t>подростков выбирают себе средства самовыражения в соответствии со своими увлечениями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836712"/>
            <a:ext cx="66247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Тема проекта: </a:t>
            </a:r>
          </a:p>
          <a:p>
            <a:pPr algn="ctr"/>
            <a:r>
              <a:rPr lang="ru-RU" sz="2400" b="1" dirty="0" smtClean="0"/>
              <a:t>«</a:t>
            </a:r>
            <a:r>
              <a:rPr lang="ru-RU" sz="2400" b="1" dirty="0" err="1" smtClean="0"/>
              <a:t>Аватары</a:t>
            </a:r>
            <a:r>
              <a:rPr lang="ru-RU" sz="2400" b="1" dirty="0" smtClean="0"/>
              <a:t> и </a:t>
            </a:r>
            <a:r>
              <a:rPr lang="ru-RU" sz="2400" b="1" dirty="0" err="1" smtClean="0"/>
              <a:t>никнеймы</a:t>
            </a:r>
            <a:r>
              <a:rPr lang="ru-RU" sz="2400" b="1" dirty="0" smtClean="0"/>
              <a:t>: загадки </a:t>
            </a:r>
          </a:p>
          <a:p>
            <a:pPr algn="ctr"/>
            <a:r>
              <a:rPr lang="ru-RU" sz="2400" b="1" dirty="0" smtClean="0"/>
              <a:t>виртуального образа подростков»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7584" y="908720"/>
            <a:ext cx="4104456" cy="151216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/>
              <a:t>     Животные – самые популярные обитатели </a:t>
            </a:r>
            <a:r>
              <a:rPr lang="ru-RU" sz="2800" dirty="0" err="1" smtClean="0"/>
              <a:t>аватарок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5" name="Содержимое 6" descr="00010ae4.jpe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76056" y="1124744"/>
            <a:ext cx="3825597" cy="5342079"/>
          </a:xfrm>
        </p:spPr>
      </p:pic>
      <p:pic>
        <p:nvPicPr>
          <p:cNvPr id="4" name="Рисунок 3" descr="animal-black-cool-cute-Favim.com-198558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2420888"/>
            <a:ext cx="4032448" cy="4032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1052737"/>
            <a:ext cx="8208912" cy="1008111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/>
              <a:t>       Героев мультсериалов обычно выбирают подростки.</a:t>
            </a:r>
            <a:endParaRPr lang="ru-RU" sz="2800" dirty="0"/>
          </a:p>
        </p:txBody>
      </p:sp>
      <p:pic>
        <p:nvPicPr>
          <p:cNvPr id="5" name="Содержимое 8" descr="1382820494920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32040" y="2204864"/>
            <a:ext cx="3757771" cy="2826157"/>
          </a:xfrm>
        </p:spPr>
      </p:pic>
      <p:pic>
        <p:nvPicPr>
          <p:cNvPr id="4" name="Рисунок 3" descr="hT5T6CgCNa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204864"/>
            <a:ext cx="4320480" cy="4320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836712"/>
            <a:ext cx="8568952" cy="144016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/>
              <a:t>       Изображения известных злодеев или откровенно агрессивные </a:t>
            </a:r>
            <a:r>
              <a:rPr lang="ru-RU" sz="2800" dirty="0" err="1" smtClean="0"/>
              <a:t>аватары</a:t>
            </a:r>
            <a:r>
              <a:rPr lang="ru-RU" sz="2800" dirty="0" smtClean="0"/>
              <a:t> предпочитают люди одинокие, легкоранимые, замкнутые.</a:t>
            </a:r>
            <a:endParaRPr lang="ru-RU" sz="2800" dirty="0"/>
          </a:p>
        </p:txBody>
      </p:sp>
      <p:pic>
        <p:nvPicPr>
          <p:cNvPr id="5" name="Содержимое 8" descr="i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11560" y="2996952"/>
            <a:ext cx="4896544" cy="3662769"/>
          </a:xfrm>
        </p:spPr>
      </p:pic>
      <p:pic>
        <p:nvPicPr>
          <p:cNvPr id="4" name="Рисунок 3" descr="220px-villainc-svg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2420888"/>
            <a:ext cx="3017729" cy="4128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692696"/>
            <a:ext cx="4932040" cy="244827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/>
              <a:t>     Собственными фотографиями в Сети пользуются люди открытые и откровенные, в любой момент готовые перейти от виртуального общения к реальному.</a:t>
            </a:r>
            <a:endParaRPr lang="ru-RU" sz="2400" dirty="0"/>
          </a:p>
        </p:txBody>
      </p:sp>
      <p:pic>
        <p:nvPicPr>
          <p:cNvPr id="5" name="Содержимое 4" descr="istock_000007373879medium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81333" y="1196752"/>
            <a:ext cx="3632642" cy="3822833"/>
          </a:xfrm>
        </p:spPr>
      </p:pic>
      <p:pic>
        <p:nvPicPr>
          <p:cNvPr id="4" name="Рисунок 3" descr="quest-fo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7" y="3212976"/>
            <a:ext cx="4785621" cy="3226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980728"/>
            <a:ext cx="8424936" cy="1584176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/>
              <a:t>       Принципиальное отсутствие </a:t>
            </a:r>
            <a:r>
              <a:rPr lang="ru-RU" sz="2800" dirty="0" err="1" smtClean="0"/>
              <a:t>аватара</a:t>
            </a:r>
            <a:r>
              <a:rPr lang="ru-RU" sz="2800" dirty="0" smtClean="0"/>
              <a:t> может быть связано с тем, что пользователь – новичок на интернет - ресурсе.</a:t>
            </a:r>
            <a:endParaRPr lang="ru-RU" sz="2800" dirty="0"/>
          </a:p>
        </p:txBody>
      </p:sp>
      <p:pic>
        <p:nvPicPr>
          <p:cNvPr id="5" name="Содержимое 6" descr="Chivato-anonimo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139952" y="3078854"/>
            <a:ext cx="4752528" cy="3446490"/>
          </a:xfrm>
        </p:spPr>
      </p:pic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173856"/>
            <a:ext cx="3744416" cy="3455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052736"/>
            <a:ext cx="8352928" cy="1368152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/>
              <a:t>      Красивые виды природы, пейзажи или натюрморты на </a:t>
            </a:r>
            <a:r>
              <a:rPr lang="ru-RU" sz="2400" dirty="0" err="1" smtClean="0"/>
              <a:t>аватаре</a:t>
            </a:r>
            <a:r>
              <a:rPr lang="ru-RU" sz="2400" dirty="0" smtClean="0"/>
              <a:t> говорят о нестандартном мышлении, склонности к романтизму, философском складе ума.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 descr="i (1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27984" y="2708920"/>
            <a:ext cx="4536503" cy="3960440"/>
          </a:xfrm>
        </p:spPr>
      </p:pic>
      <p:pic>
        <p:nvPicPr>
          <p:cNvPr id="4" name="Рисунок 3" descr="PicsDesktop.net_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212976"/>
            <a:ext cx="3995936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568952" cy="602128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600" dirty="0" smtClean="0"/>
              <a:t>     Ник из собственного имени, отчества, фамилии может свидетельствовать как о небогатой фантазии или лени, помешавшим придумать оригинальный псевдоним, так и о высокой (или слегка завышенной) самооценке человека.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6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600" dirty="0" smtClean="0"/>
              <a:t>Ники, связанные с симпатичными представителями растительного и животного мира, говорят о некотором инфантилизме или эмоциональности.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6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600" dirty="0" smtClean="0"/>
              <a:t>Ники, связанные с какой-либо профессией, чаще бывают продиктованы не профессией пользователя, а его интересом к этой профессии.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600" dirty="0" smtClean="0"/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150</TotalTime>
  <Words>342</Words>
  <Application>Microsoft Office PowerPoint</Application>
  <PresentationFormat>Экран (4:3)</PresentationFormat>
  <Paragraphs>41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Georgia</vt:lpstr>
      <vt:lpstr>Impact</vt:lpstr>
      <vt:lpstr>Trebuchet MS</vt:lpstr>
      <vt:lpstr>Wingdings 2</vt:lpstr>
      <vt:lpstr>Городская</vt:lpstr>
      <vt:lpstr>МУНИЦИПАЛЬНОЕ  БЮДЖЕТНОЕ ОБЩЕОБРАЗОВАТЕЛЬНОЕ УЧРЕЖДЕНИЕ ЛИЦЕЙ &lt;&lt;№8&gt;&gt;   ИССЛЕДОВАТЕЛЬСКИЙ ПРОЕКТ АВАТАРЫ И НИКНЕЙМЫ: ЗАГАДКИ ВИРТУАЛЬНОГО ОБРАЗА ПОДРОСТКОВ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 !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 БЮДЖЕТНОЕ ОБЩЕОБРАЗОВАТЕЛЬНОЕ УЧРЕЖДЕНИЕ ЛИЦЕЙ &lt;&lt;№8&gt;&gt;   ИССЛЕДОВАТЕЛЬСКИЙ ПРОЕКТ АВАТАРЫ И НИКНЕЙМЫ: ЗАГАДКИ ВИРТУАЛЬНОГО ОБРАЗА ПОДРОСТКОВ</dc:title>
  <dc:creator>Expert</dc:creator>
  <cp:lastModifiedBy>ZamDir</cp:lastModifiedBy>
  <cp:revision>21</cp:revision>
  <dcterms:created xsi:type="dcterms:W3CDTF">2016-02-11T16:18:20Z</dcterms:created>
  <dcterms:modified xsi:type="dcterms:W3CDTF">2016-05-16T12:58:01Z</dcterms:modified>
</cp:coreProperties>
</file>